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37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D764A-278C-4E5D-861F-081B83D52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09C54-9A5B-403C-BA34-6D27D5798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2A5D0B-17ED-4BDB-8283-0179C5E3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1FFD6A-35AD-46F3-805B-7B38158D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50C128-B3D9-43CC-83F4-A8F3BABC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B0EAAD-BA27-4DBD-A2A8-57E26C64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2840F2-E0D1-4950-B4EC-F71BBEFEF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605B8-8E40-499B-BA2A-AFD0A32E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39461-73C7-444A-AFDD-D9EE3DF7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C537D9-907C-45D3-9FA8-17DBEE63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3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1DCF99-4913-4834-BB06-8EC965AA2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1FD308-A6CE-40BE-AE15-93DBF795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785B1B-DF8C-49B7-9B5C-C6E059B8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99978C-3ED5-4A10-A41A-42FCFE88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0F7CC-24F9-451F-8682-BE9DB617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2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E4560-AAD1-4459-97E3-4052C328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2DA54B-E241-465F-99B6-C5C379382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44144C-BC6F-485C-B319-8438DD7B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9D53ED-A07F-4B08-B1A5-06B56686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9A1DD-87C9-4A36-A9B5-1C33B3E1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62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E48D9-FCD3-449B-B1C3-ED8D343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FBBB85-69A1-4B0D-8170-E13502F8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661930-28D2-4836-A4D6-70A3B120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542BA3-E510-4C21-8875-D80CF3CC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9D812-80FA-4C82-9E85-892C94E7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8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F3029-AC89-497C-96DC-F72810BA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99C328-E5CF-4EF8-9A10-C62523BFF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4FE80B-A275-48B9-BD72-B74D765A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F23EA1-D940-4A91-B7B6-5AB6EE82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1E45FC-D0BF-4E3C-8356-8AFD52CE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772096-0D17-4BC8-8388-9AF8F20E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CCBC0-2920-412C-99AC-7B766F47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CCFB2C-7D8D-433E-95EA-A539C6343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F0E412-3497-4820-821D-D9B64B44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891E02-8764-4E4A-8C14-28F6D461C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913DD8-3615-45F6-AF14-DCCEA90D4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09BECC-6F4A-49A1-AEC7-83BCF8C9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4DEBFB-4CF3-476D-8D90-2829D9DA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58F731-5FA0-4B1A-9FA9-020732D4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99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16C60-8999-4203-869C-0A8F071E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3502FA-3A2D-461C-B3F5-04916E18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2861E6-1F91-4289-8E8D-163235C4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686894-EF66-4686-868D-A83866368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7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1AF85E-3D7C-4680-AE64-48B6EA174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21A196-8496-4CBD-AEBD-0F19A3EC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0BDD20-ABCE-48DA-97AF-4F17864A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8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3B0989-E469-4401-AF74-B51A15B1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51F67F-F3ED-442C-9A68-4039F9300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B9C19-7655-47F9-B659-B12869130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215016-446A-4E2A-B167-BCD8920D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218730-354C-4CDC-92BE-962530BE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BAB8C2-EC94-459B-BD07-A49C7742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61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024324-FD0D-4E89-AF43-A3161342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F94EED-0718-4B1F-87CF-6D00E24DA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BDD7B0-20F4-47A9-B90E-AE7813680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912BDA-F6F6-439D-8241-75A51E64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5C07DB-4994-406A-AAB3-B288AFA6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EABD35-A12A-4BE4-8201-7FCA0D7D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66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2943B6-FF54-4CB8-9C46-2F31017F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8984EC-1164-4130-A505-EC696107C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1D9AA-C96A-447A-BAC8-CAC6A14D6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EAAB-A2C8-4A5F-9A1D-9E07DD7FE8E7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0D996-7B0A-4ED6-826C-FDEAF1A94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BAFC00-E34B-4E40-AEFC-6D5C96E87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249B-B2D5-4CC3-94B4-518668E5B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9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1">
            <a:extLst>
              <a:ext uri="{FF2B5EF4-FFF2-40B4-BE49-F238E27FC236}">
                <a16:creationId xmlns:a16="http://schemas.microsoft.com/office/drawing/2014/main" id="{EEE094B0-75FF-4FC4-9316-754235DF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753" y="5651570"/>
            <a:ext cx="10523075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トーナルカラーを机の上に配置して配色のバランスを確認する際、上からマスクをのせて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額縁の中で検討すると、統一と変化のバランスが分かりやすくなる。</a:t>
            </a:r>
          </a:p>
        </p:txBody>
      </p:sp>
      <p:sp>
        <p:nvSpPr>
          <p:cNvPr id="6" name="テキスト ボックス 21">
            <a:extLst>
              <a:ext uri="{FF2B5EF4-FFF2-40B4-BE49-F238E27FC236}">
                <a16:creationId xmlns:a16="http://schemas.microsoft.com/office/drawing/2014/main" id="{395C2ADD-83CE-4277-8D4D-CBFFF1250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36" y="994103"/>
            <a:ext cx="11053329" cy="136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マスク：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サイズ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(297×210mm)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の白または黒の紙に正方形の窓を開ける。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紙は、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ケント・画用紙・色上質など。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開口部：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150×150mm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6CFCF9-CE5C-4B48-87C8-ADAB6E17C66E}"/>
              </a:ext>
            </a:extLst>
          </p:cNvPr>
          <p:cNvGrpSpPr/>
          <p:nvPr/>
        </p:nvGrpSpPr>
        <p:grpSpPr>
          <a:xfrm>
            <a:off x="6695396" y="2404466"/>
            <a:ext cx="4225747" cy="2987899"/>
            <a:chOff x="1134583" y="3349146"/>
            <a:chExt cx="4225747" cy="2987899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E332A36F-12EE-4666-991C-670193DC5004}"/>
                </a:ext>
              </a:extLst>
            </p:cNvPr>
            <p:cNvGrpSpPr/>
            <p:nvPr/>
          </p:nvGrpSpPr>
          <p:grpSpPr>
            <a:xfrm>
              <a:off x="1134583" y="3349146"/>
              <a:ext cx="4225747" cy="2987899"/>
              <a:chOff x="1134583" y="3349146"/>
              <a:chExt cx="4225747" cy="2987899"/>
            </a:xfrm>
          </p:grpSpPr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7EA451A-785A-4ED6-8786-160801366AE1}"/>
                  </a:ext>
                </a:extLst>
              </p:cNvPr>
              <p:cNvSpPr/>
              <p:nvPr/>
            </p:nvSpPr>
            <p:spPr>
              <a:xfrm>
                <a:off x="1134583" y="3349146"/>
                <a:ext cx="4225747" cy="2987899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869B79F6-D0B7-4EA5-A9FB-3083A00DD7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80349" y="3775989"/>
                <a:ext cx="2134216" cy="21342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78997F04-6851-46D9-AADA-4EE035B7E8FA}"/>
                </a:ext>
              </a:extLst>
            </p:cNvPr>
            <p:cNvCxnSpPr>
              <a:stCxn id="11" idx="0"/>
              <a:endCxn id="11" idx="2"/>
            </p:cNvCxnSpPr>
            <p:nvPr/>
          </p:nvCxnSpPr>
          <p:spPr>
            <a:xfrm>
              <a:off x="3247457" y="3775989"/>
              <a:ext cx="0" cy="21342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86A729B8-0178-4A93-9543-0ABBC0C2E22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47458" y="3778138"/>
              <a:ext cx="0" cy="21342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7997F72-FF5F-4EB2-9455-7CC522AB53DF}"/>
                </a:ext>
              </a:extLst>
            </p:cNvPr>
            <p:cNvSpPr txBox="1"/>
            <p:nvPr/>
          </p:nvSpPr>
          <p:spPr>
            <a:xfrm>
              <a:off x="2763990" y="4732858"/>
              <a:ext cx="96693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150mm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6" name="テキスト ボックス 21">
            <a:extLst>
              <a:ext uri="{FF2B5EF4-FFF2-40B4-BE49-F238E27FC236}">
                <a16:creationId xmlns:a16="http://schemas.microsoft.com/office/drawing/2014/main" id="{B6B8660D-16F7-4BE6-930E-1C42AC6B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88" y="0"/>
            <a:ext cx="9271012" cy="9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□用意するもの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正方形の窓を開けた紙マスク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0E76238-2C6F-4C4B-81C0-0EB0F46ACF1E}"/>
              </a:ext>
            </a:extLst>
          </p:cNvPr>
          <p:cNvGrpSpPr/>
          <p:nvPr/>
        </p:nvGrpSpPr>
        <p:grpSpPr>
          <a:xfrm>
            <a:off x="1291902" y="2404466"/>
            <a:ext cx="4225747" cy="2987899"/>
            <a:chOff x="1134583" y="3349146"/>
            <a:chExt cx="4225747" cy="298789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7F3EF83-7875-4737-A925-AF301C75000C}"/>
                </a:ext>
              </a:extLst>
            </p:cNvPr>
            <p:cNvSpPr/>
            <p:nvPr/>
          </p:nvSpPr>
          <p:spPr>
            <a:xfrm>
              <a:off x="1134583" y="3349146"/>
              <a:ext cx="4225747" cy="2987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693CFB1-D048-4C3F-98EC-78EEA4E2A8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80349" y="3775989"/>
              <a:ext cx="2134216" cy="21342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41A2127D-C6E9-47EB-830E-4688EB669700}"/>
                </a:ext>
              </a:extLst>
            </p:cNvPr>
            <p:cNvCxnSpPr>
              <a:stCxn id="19" idx="0"/>
              <a:endCxn id="19" idx="2"/>
            </p:cNvCxnSpPr>
            <p:nvPr/>
          </p:nvCxnSpPr>
          <p:spPr>
            <a:xfrm>
              <a:off x="3247457" y="3775989"/>
              <a:ext cx="0" cy="21342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9727653D-548E-470D-8C2F-CB4CF5D3414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47458" y="3778138"/>
              <a:ext cx="0" cy="21342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7158432-FFD2-467F-9722-3B70707814DC}"/>
                </a:ext>
              </a:extLst>
            </p:cNvPr>
            <p:cNvSpPr txBox="1"/>
            <p:nvPr/>
          </p:nvSpPr>
          <p:spPr>
            <a:xfrm>
              <a:off x="2763990" y="4732858"/>
              <a:ext cx="96693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150mm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53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コンピュータ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FDAAA2E-B8C9-46A5-87E9-9F63ED767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573" y="2174964"/>
            <a:ext cx="4902568" cy="3673155"/>
          </a:xfrm>
          <a:prstGeom prst="rect">
            <a:avLst/>
          </a:prstGeom>
        </p:spPr>
      </p:pic>
      <p:sp>
        <p:nvSpPr>
          <p:cNvPr id="7" name="テキスト ボックス 21">
            <a:extLst>
              <a:ext uri="{FF2B5EF4-FFF2-40B4-BE49-F238E27FC236}">
                <a16:creationId xmlns:a16="http://schemas.microsoft.com/office/drawing/2014/main" id="{BAC15B03-3109-4D91-B256-2FBA75CC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50" y="1306824"/>
            <a:ext cx="3078940" cy="4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白いマスクを被せた事例</a:t>
            </a:r>
          </a:p>
        </p:txBody>
      </p:sp>
      <p:sp>
        <p:nvSpPr>
          <p:cNvPr id="8" name="テキスト ボックス 21">
            <a:extLst>
              <a:ext uri="{FF2B5EF4-FFF2-40B4-BE49-F238E27FC236}">
                <a16:creationId xmlns:a16="http://schemas.microsoft.com/office/drawing/2014/main" id="{0DC2CCE0-4CFD-4A33-A32D-6D269A6FB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469" y="1306824"/>
            <a:ext cx="3078940" cy="4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黒いマスクを被せた事例</a:t>
            </a:r>
          </a:p>
        </p:txBody>
      </p:sp>
      <p:pic>
        <p:nvPicPr>
          <p:cNvPr id="12" name="図 11" descr="建物, 記号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3926943D-5A1A-4F59-BDF1-71D1C099F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63" y="2174964"/>
            <a:ext cx="4902568" cy="371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4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101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akagi</dc:creator>
  <cp:lastModifiedBy>akagi</cp:lastModifiedBy>
  <cp:revision>6</cp:revision>
  <dcterms:created xsi:type="dcterms:W3CDTF">2020-08-10T05:04:14Z</dcterms:created>
  <dcterms:modified xsi:type="dcterms:W3CDTF">2020-08-12T06:45:24Z</dcterms:modified>
</cp:coreProperties>
</file>