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sldIdLst>
    <p:sldId id="257" r:id="rId2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4A49-607A-4C8D-B653-907C34C5666A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3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6850-E153-4F7F-BF7C-A398B6812A5D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13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F30A-B22E-43F4-BCF5-3DBA58D3CA1B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53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5"/>
            <a:ext cx="8543925" cy="540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031443"/>
            <a:ext cx="8543925" cy="5145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D1FA-0C51-461C-8DC8-5F696DEEEE88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65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DF7-FA6B-4C08-8184-44159DFCCDF9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3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1F7A-CF18-45D6-AC16-EB664D327CB3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9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0B03-4210-4A37-AC1F-C3504E8C4377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62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E414-2CBD-4270-926C-2777A5087341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77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AD72-7BE1-484C-A09E-9FC98435089B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9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F965-5444-4C5E-8E9F-7313D3374022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2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9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E1EF-02D5-4844-8B4B-4C84CEB464C9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5129-DAA9-4A71-B429-3E901F546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016813"/>
            <a:ext cx="8543925" cy="516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4D8CD-602F-4727-B98D-CBB2E506A3FA}" type="datetime1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795129-DAA9-4A71-B429-3E901F54681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29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6C0D3770-31DE-4CEB-A348-D70483CE1898}"/>
              </a:ext>
            </a:extLst>
          </p:cNvPr>
          <p:cNvSpPr txBox="1"/>
          <p:nvPr/>
        </p:nvSpPr>
        <p:spPr>
          <a:xfrm>
            <a:off x="384626" y="6001780"/>
            <a:ext cx="1887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お気に入りの場所の名前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68AE4059-43DB-41E1-AB19-B616A96492AF}"/>
              </a:ext>
            </a:extLst>
          </p:cNvPr>
          <p:cNvSpPr txBox="1"/>
          <p:nvPr/>
        </p:nvSpPr>
        <p:spPr>
          <a:xfrm>
            <a:off x="7354099" y="255513"/>
            <a:ext cx="2300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オンライン色彩教育講座第</a:t>
            </a:r>
            <a:r>
              <a:rPr kumimoji="1" lang="en-US" altLang="ja-JP" sz="1200" dirty="0"/>
              <a:t>4</a:t>
            </a:r>
            <a:r>
              <a:rPr kumimoji="1" lang="ja-JP" altLang="en-US" sz="1200" dirty="0"/>
              <a:t>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A669B0DB-EFD9-4B6F-ACB2-5BA532E73E7F}"/>
              </a:ext>
            </a:extLst>
          </p:cNvPr>
          <p:cNvSpPr txBox="1"/>
          <p:nvPr/>
        </p:nvSpPr>
        <p:spPr>
          <a:xfrm>
            <a:off x="1293752" y="886017"/>
            <a:ext cx="378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氏名（　　　　　　　　　　　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59DD9AC4-5FCE-4DD7-ACF9-E8564FD7A8B7}"/>
              </a:ext>
            </a:extLst>
          </p:cNvPr>
          <p:cNvSpPr txBox="1"/>
          <p:nvPr/>
        </p:nvSpPr>
        <p:spPr>
          <a:xfrm>
            <a:off x="1213584" y="3284370"/>
            <a:ext cx="266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この枠内に、撮影した景観写真を</a:t>
            </a:r>
            <a:endParaRPr kumimoji="1" lang="en-US" altLang="ja-JP" sz="1200" dirty="0"/>
          </a:p>
          <a:p>
            <a:r>
              <a:rPr kumimoji="1" lang="ja-JP" altLang="en-US" sz="1200" dirty="0"/>
              <a:t>貼り付けてください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8283314D-3F48-47DB-8FC3-A75EAAEDA3D8}"/>
              </a:ext>
            </a:extLst>
          </p:cNvPr>
          <p:cNvSpPr txBox="1"/>
          <p:nvPr/>
        </p:nvSpPr>
        <p:spPr>
          <a:xfrm>
            <a:off x="2091113" y="5978697"/>
            <a:ext cx="2613513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　　　　　　　　　　　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46AF41B8-5BDE-45AE-BC5C-32CCC9170BFC}"/>
              </a:ext>
            </a:extLst>
          </p:cNvPr>
          <p:cNvSpPr txBox="1"/>
          <p:nvPr/>
        </p:nvSpPr>
        <p:spPr>
          <a:xfrm>
            <a:off x="314039" y="347846"/>
            <a:ext cx="458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お気に入りの景観の色彩を調べよう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834BEAE8-528C-48BE-9B55-ED28AB4F8CAC}"/>
              </a:ext>
            </a:extLst>
          </p:cNvPr>
          <p:cNvSpPr txBox="1"/>
          <p:nvPr/>
        </p:nvSpPr>
        <p:spPr>
          <a:xfrm>
            <a:off x="5596276" y="4014929"/>
            <a:ext cx="3515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その場所の色の組み合わせを選んだ理由・感想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4902AEA5-BCD3-4BEB-BCA6-16A12482E4DE}"/>
              </a:ext>
            </a:extLst>
          </p:cNvPr>
          <p:cNvSpPr/>
          <p:nvPr/>
        </p:nvSpPr>
        <p:spPr>
          <a:xfrm>
            <a:off x="5213337" y="1386154"/>
            <a:ext cx="4281525" cy="239083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A67F72F0-8910-4B8C-A07A-2101BF676161}"/>
              </a:ext>
            </a:extLst>
          </p:cNvPr>
          <p:cNvSpPr txBox="1"/>
          <p:nvPr/>
        </p:nvSpPr>
        <p:spPr>
          <a:xfrm>
            <a:off x="5596276" y="1124544"/>
            <a:ext cx="3515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お気に入りの場所で見つけた色データ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8989ED89-8438-43FE-A7B2-16D3DDDB3EB8}"/>
              </a:ext>
            </a:extLst>
          </p:cNvPr>
          <p:cNvSpPr txBox="1"/>
          <p:nvPr/>
        </p:nvSpPr>
        <p:spPr>
          <a:xfrm>
            <a:off x="4903589" y="3253419"/>
            <a:ext cx="346249" cy="523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050" dirty="0"/>
              <a:t>色番号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68FF6E2F-49C9-4678-A08A-60AD5FEB5798}"/>
              </a:ext>
            </a:extLst>
          </p:cNvPr>
          <p:cNvSpPr/>
          <p:nvPr/>
        </p:nvSpPr>
        <p:spPr>
          <a:xfrm>
            <a:off x="384626" y="1403349"/>
            <a:ext cx="4320000" cy="4320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BFC1BC44-7F5A-4387-AB4E-E8338C1C3EA7}"/>
              </a:ext>
            </a:extLst>
          </p:cNvPr>
          <p:cNvSpPr/>
          <p:nvPr/>
        </p:nvSpPr>
        <p:spPr>
          <a:xfrm>
            <a:off x="5213337" y="4276539"/>
            <a:ext cx="4281525" cy="239083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305426"/>
      </p:ext>
    </p:extLst>
  </p:cSld>
  <p:clrMapOvr>
    <a:masterClrMapping/>
  </p:clrMapOvr>
</p:sld>
</file>

<file path=ppt/theme/theme1.xml><?xml version="1.0" encoding="utf-8"?>
<a:theme xmlns:a="http://schemas.openxmlformats.org/drawingml/2006/main" name="自作游ゴシック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游ゴシック">
      <a:majorFont>
        <a:latin typeface="Arial"/>
        <a:ea typeface="游ゴシック"/>
        <a:cs typeface=""/>
      </a:majorFont>
      <a:minorFont>
        <a:latin typeface="Calibri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自作游ゴシック" id="{2E339DED-1492-4FD0-B010-689187592BA0}" vid="{1F87A728-9384-406F-89E5-D30EEC779D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自作游ゴシック</Template>
  <TotalTime>31</TotalTime>
  <Words>51</Words>
  <Application>Microsoft Macintosh PowerPoint</Application>
  <PresentationFormat>A4 210x297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游ゴシック</vt:lpstr>
      <vt:lpstr>自作游ゴシック</vt:lpstr>
      <vt:lpstr>PowerPoint プレゼンテーション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Sasaki Mikuko</dc:creator>
  <cp:lastModifiedBy>茂木 一司</cp:lastModifiedBy>
  <cp:revision>6</cp:revision>
  <cp:lastPrinted>2020-08-21T09:01:20Z</cp:lastPrinted>
  <dcterms:created xsi:type="dcterms:W3CDTF">2020-08-21T08:28:16Z</dcterms:created>
  <dcterms:modified xsi:type="dcterms:W3CDTF">2020-08-22T07:10:53Z</dcterms:modified>
</cp:coreProperties>
</file>